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1517094" initials="g" lastIdx="1" clrIdx="0">
    <p:extLst>
      <p:ext uri="{19B8F6BF-5375-455C-9EA6-DF929625EA0E}">
        <p15:presenceInfo xmlns:p15="http://schemas.microsoft.com/office/powerpoint/2012/main" userId="S-1-5-21-2518025315-1861628495-3331880188-461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7-29T10:47:05.645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20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51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59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45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1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33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87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936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39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858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05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E272F-649E-4F7D-8A51-9A71AC59454A}" type="datetimeFigureOut">
              <a:rPr kumimoji="1" lang="ja-JP" altLang="en-US" smtClean="0"/>
              <a:t>2016/7/29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52A8-FBA1-409A-BA71-EDE5B8853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48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96" b="91465" l="0" r="100000">
                        <a14:foregroundMark x1="17975" y1="60291" x2="17975" y2="60291"/>
                        <a14:foregroundMark x1="14072" y1="69673" x2="14072" y2="69673"/>
                        <a14:foregroundMark x1="4721" y1="59383" x2="4721" y2="59383"/>
                        <a14:foregroundMark x1="32093" y1="76332" x2="32093" y2="76332"/>
                        <a14:foregroundMark x1="88788" y1="83172" x2="88788" y2="83172"/>
                        <a14:foregroundMark x1="12301" y1="66041" x2="22606" y2="70702"/>
                        <a14:foregroundMark x1="21516" y1="83354" x2="54653" y2="82809"/>
                        <a14:foregroundMark x1="34090" y1="89831" x2="76033" y2="89467"/>
                        <a14:foregroundMark x1="33409" y1="90738" x2="33409" y2="90738"/>
                        <a14:foregroundMark x1="33409" y1="90738" x2="85656" y2="90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08" y="560946"/>
            <a:ext cx="7414054" cy="5560541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8981303" cy="1002356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accent3">
                    <a:lumMod val="75000"/>
                  </a:schemeClr>
                </a:solidFill>
              </a:rPr>
              <a:t>階段で導くコミュニティーギャラリー</a:t>
            </a:r>
            <a:endParaRPr kumimoji="1" lang="ja-JP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22007" y="5994141"/>
            <a:ext cx="420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課題</a:t>
            </a:r>
            <a:r>
              <a:rPr kumimoji="1" lang="en-US" altLang="ja-JP" dirty="0" smtClean="0"/>
              <a:t>B</a:t>
            </a:r>
            <a:r>
              <a:rPr kumimoji="1" lang="ja-JP" altLang="en-US" dirty="0" smtClean="0"/>
              <a:t>　コミュニティ－ギャラリー　テーマ　</a:t>
            </a:r>
            <a:r>
              <a:rPr kumimoji="1" lang="en-US" altLang="ja-JP" dirty="0" smtClean="0"/>
              <a:t>1517094</a:t>
            </a:r>
            <a:r>
              <a:rPr kumimoji="1" lang="ja-JP" altLang="en-US" dirty="0" smtClean="0"/>
              <a:t>　前田悠花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579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階段で導くコミュニティーギャラリー</vt:lpstr>
    </vt:vector>
  </TitlesOfParts>
  <Company>東京都市大学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階段で導くコミュニティーギャラリー</dc:title>
  <dc:creator>g1517094</dc:creator>
  <cp:lastModifiedBy>g1517094</cp:lastModifiedBy>
  <cp:revision>1</cp:revision>
  <dcterms:created xsi:type="dcterms:W3CDTF">2016-07-29T01:49:05Z</dcterms:created>
  <dcterms:modified xsi:type="dcterms:W3CDTF">2016-07-29T01:49:26Z</dcterms:modified>
</cp:coreProperties>
</file>